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31" r:id="rId1"/>
    <p:sldMasterId id="2147484443" r:id="rId2"/>
  </p:sldMasterIdLst>
  <p:notesMasterIdLst>
    <p:notesMasterId r:id="rId9"/>
  </p:notesMasterIdLst>
  <p:handoutMasterIdLst>
    <p:handoutMasterId r:id="rId10"/>
  </p:handoutMasterIdLst>
  <p:sldIdLst>
    <p:sldId id="485" r:id="rId3"/>
    <p:sldId id="487" r:id="rId4"/>
    <p:sldId id="572" r:id="rId5"/>
    <p:sldId id="567" r:id="rId6"/>
    <p:sldId id="576" r:id="rId7"/>
    <p:sldId id="566" r:id="rId8"/>
  </p:sldIdLst>
  <p:sldSz cx="10801350" cy="6869113"/>
  <p:notesSz cx="9926638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1pPr>
    <a:lvl2pPr marL="543565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2pPr>
    <a:lvl3pPr marL="1087135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3pPr>
    <a:lvl4pPr marL="1630698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4pPr>
    <a:lvl5pPr marL="2174265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5pPr>
    <a:lvl6pPr marL="2717828" algn="l" defTabSz="1087135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6pPr>
    <a:lvl7pPr marL="3261395" algn="l" defTabSz="1087135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7pPr>
    <a:lvl8pPr marL="3804958" algn="l" defTabSz="1087135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8pPr>
    <a:lvl9pPr marL="4348528" algn="l" defTabSz="1087135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FFFF"/>
    <a:srgbClr val="CCFFFF"/>
    <a:srgbClr val="DDF2FF"/>
    <a:srgbClr val="D1EDFF"/>
    <a:srgbClr val="FFFFCC"/>
    <a:srgbClr val="CC6600"/>
    <a:srgbClr val="FF3300"/>
    <a:srgbClr val="FF99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60" autoAdjust="0"/>
    <p:restoredTop sz="99880" autoAdjust="0"/>
  </p:normalViewPr>
  <p:slideViewPr>
    <p:cSldViewPr>
      <p:cViewPr>
        <p:scale>
          <a:sx n="126" d="100"/>
          <a:sy n="126" d="100"/>
        </p:scale>
        <p:origin x="-408" y="0"/>
      </p:cViewPr>
      <p:guideLst>
        <p:guide orient="horz" pos="2164"/>
        <p:guide pos="34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7"/>
            <a:ext cx="4302625" cy="340265"/>
          </a:xfrm>
          <a:prstGeom prst="rect">
            <a:avLst/>
          </a:prstGeom>
        </p:spPr>
        <p:txBody>
          <a:bodyPr vert="horz" lIns="91354" tIns="45674" rIns="91354" bIns="4567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704" y="7"/>
            <a:ext cx="4302625" cy="340265"/>
          </a:xfrm>
          <a:prstGeom prst="rect">
            <a:avLst/>
          </a:prstGeom>
        </p:spPr>
        <p:txBody>
          <a:bodyPr vert="horz" lIns="91354" tIns="45674" rIns="91354" bIns="45674" rtlCol="0"/>
          <a:lstStyle>
            <a:lvl1pPr algn="r">
              <a:defRPr sz="1200"/>
            </a:lvl1pPr>
          </a:lstStyle>
          <a:p>
            <a:fld id="{07219616-A71A-48ED-9E3A-FE721405F6B5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3" y="6456324"/>
            <a:ext cx="4302625" cy="340264"/>
          </a:xfrm>
          <a:prstGeom prst="rect">
            <a:avLst/>
          </a:prstGeom>
        </p:spPr>
        <p:txBody>
          <a:bodyPr vert="horz" lIns="91354" tIns="45674" rIns="91354" bIns="4567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704" y="6456324"/>
            <a:ext cx="4302625" cy="340264"/>
          </a:xfrm>
          <a:prstGeom prst="rect">
            <a:avLst/>
          </a:prstGeom>
        </p:spPr>
        <p:txBody>
          <a:bodyPr vert="horz" lIns="91354" tIns="45674" rIns="91354" bIns="45674" rtlCol="0" anchor="b"/>
          <a:lstStyle>
            <a:lvl1pPr algn="r">
              <a:defRPr sz="1200"/>
            </a:lvl1pPr>
          </a:lstStyle>
          <a:p>
            <a:fld id="{4EAE3BFE-CCE5-40A5-9ADD-6A2837EE7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045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0904" tIns="45450" rIns="90904" bIns="4545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805" y="0"/>
            <a:ext cx="4301543" cy="339884"/>
          </a:xfrm>
          <a:prstGeom prst="rect">
            <a:avLst/>
          </a:prstGeom>
        </p:spPr>
        <p:txBody>
          <a:bodyPr vert="horz" lIns="90904" tIns="45450" rIns="90904" bIns="4545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 smtClean="0">
                <a:latin typeface="+mn-lt"/>
              </a:defRPr>
            </a:lvl1pPr>
          </a:lstStyle>
          <a:p>
            <a:pPr>
              <a:defRPr/>
            </a:pPr>
            <a:fld id="{D2AC4E39-D708-4EEB-B2D4-03DB7DC1C14A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59100" y="509588"/>
            <a:ext cx="40084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04" tIns="45450" rIns="90904" bIns="4545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5" y="3228898"/>
            <a:ext cx="7941310" cy="3058954"/>
          </a:xfrm>
          <a:prstGeom prst="rect">
            <a:avLst/>
          </a:prstGeom>
        </p:spPr>
        <p:txBody>
          <a:bodyPr vert="horz" lIns="90904" tIns="45450" rIns="90904" bIns="4545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1543" cy="339884"/>
          </a:xfrm>
          <a:prstGeom prst="rect">
            <a:avLst/>
          </a:prstGeom>
        </p:spPr>
        <p:txBody>
          <a:bodyPr vert="horz" lIns="90904" tIns="45450" rIns="90904" bIns="4545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805" y="6456612"/>
            <a:ext cx="4301543" cy="339884"/>
          </a:xfrm>
          <a:prstGeom prst="rect">
            <a:avLst/>
          </a:prstGeom>
        </p:spPr>
        <p:txBody>
          <a:bodyPr vert="horz" lIns="90904" tIns="45450" rIns="90904" bIns="4545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 smtClean="0">
                <a:latin typeface="+mn-lt"/>
              </a:defRPr>
            </a:lvl1pPr>
          </a:lstStyle>
          <a:p>
            <a:pPr>
              <a:defRPr/>
            </a:pPr>
            <a:fld id="{E2519A67-12F6-4585-907C-3A64DBE7EEB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94001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3565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7135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0698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4265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17828" algn="l" defTabSz="108713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1395" algn="l" defTabSz="108713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4958" algn="l" defTabSz="108713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48528" algn="l" defTabSz="108713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30080" y="1373830"/>
            <a:ext cx="9274759" cy="1831763"/>
          </a:xfrm>
          <a:ln>
            <a:noFill/>
          </a:ln>
        </p:spPr>
        <p:txBody>
          <a:bodyPr vert="horz" tIns="0" rIns="20174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30079" y="3233768"/>
            <a:ext cx="9278360" cy="1755440"/>
          </a:xfrm>
        </p:spPr>
        <p:txBody>
          <a:bodyPr lIns="0" rIns="20174"/>
          <a:lstStyle>
            <a:lvl1pPr marL="0" marR="50432" indent="0" algn="r">
              <a:buNone/>
              <a:defRPr>
                <a:solidFill>
                  <a:schemeClr val="tx1"/>
                </a:solidFill>
              </a:defRPr>
            </a:lvl1pPr>
            <a:lvl2pPr marL="504322" indent="0" algn="ctr">
              <a:buNone/>
            </a:lvl2pPr>
            <a:lvl3pPr marL="1008640" indent="0" algn="ctr">
              <a:buNone/>
            </a:lvl3pPr>
            <a:lvl4pPr marL="1512967" indent="0" algn="ctr">
              <a:buNone/>
            </a:lvl4pPr>
            <a:lvl5pPr marL="2017286" indent="0" algn="ctr">
              <a:buNone/>
            </a:lvl5pPr>
            <a:lvl6pPr marL="2521604" indent="0" algn="ctr">
              <a:buNone/>
            </a:lvl6pPr>
            <a:lvl7pPr marL="3025926" indent="0" algn="ctr">
              <a:buNone/>
            </a:lvl7pPr>
            <a:lvl8pPr marL="3530249" indent="0" algn="ctr">
              <a:buNone/>
            </a:lvl8pPr>
            <a:lvl9pPr marL="4034571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6649E2-0BAA-4295-97D3-E3CA4C2CFCA0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11.12.2020</a:t>
            </a:fld>
            <a:endParaRPr lang="ru-RU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9FF61D-2BC5-45A0-BDF7-4AB36C8BA9A7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6471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0E7750-5774-477F-9D90-8D085EEA6A5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11.12.2020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E56F2-21D4-4D70-8D95-B9A60C0C8DA2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42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30979" y="915883"/>
            <a:ext cx="2430304" cy="5220208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0067" y="915883"/>
            <a:ext cx="7110889" cy="5220208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BE127D-3C4F-4DD1-B792-7C6FE0401C3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11.12.2020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7EF1E1-6B76-4370-8D1A-937E0A4A3BE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138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30080" y="1373825"/>
            <a:ext cx="9274759" cy="1831763"/>
          </a:xfrm>
          <a:ln>
            <a:noFill/>
          </a:ln>
        </p:spPr>
        <p:txBody>
          <a:bodyPr tIns="0" rIns="201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30079" y="3233768"/>
            <a:ext cx="9278360" cy="1755440"/>
          </a:xfrm>
        </p:spPr>
        <p:txBody>
          <a:bodyPr lIns="0" rIns="20188"/>
          <a:lstStyle>
            <a:lvl1pPr marL="0" marR="50469" indent="0" algn="r">
              <a:buNone/>
              <a:defRPr>
                <a:solidFill>
                  <a:schemeClr val="tx1"/>
                </a:solidFill>
              </a:defRPr>
            </a:lvl1pPr>
            <a:lvl2pPr marL="504692" indent="0" algn="ctr">
              <a:buNone/>
            </a:lvl2pPr>
            <a:lvl3pPr marL="1009382" indent="0" algn="ctr">
              <a:buNone/>
            </a:lvl3pPr>
            <a:lvl4pPr marL="1514077" indent="0" algn="ctr">
              <a:buNone/>
            </a:lvl4pPr>
            <a:lvl5pPr marL="2018767" indent="0" algn="ctr">
              <a:buNone/>
            </a:lvl5pPr>
            <a:lvl6pPr marL="2523459" indent="0" algn="ctr">
              <a:buNone/>
            </a:lvl6pPr>
            <a:lvl7pPr marL="3028151" indent="0" algn="ctr">
              <a:buNone/>
            </a:lvl7pPr>
            <a:lvl8pPr marL="3532844" indent="0" algn="ctr">
              <a:buNone/>
            </a:lvl8pPr>
            <a:lvl9pPr marL="4037536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6E31F3AA-3013-4FCD-90E0-67EEB76FB95A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60FCD6CA-E049-4C9D-88B4-D697A0BCA2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93173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5498E-0833-43E9-95AF-40D865F1876B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FD96F-D8E2-43A8-B859-07EE02B255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0534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478" y="1318870"/>
            <a:ext cx="9181148" cy="1364664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478" y="2709047"/>
            <a:ext cx="9181148" cy="1512158"/>
          </a:xfrm>
        </p:spPr>
        <p:txBody>
          <a:bodyPr lIns="50469" rIns="50469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0F121DE3-E160-4710-941F-FFB4900F0E44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9599937C-DCE4-4DFB-BE27-C51B35E7BC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0504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70" y="705229"/>
            <a:ext cx="9721215" cy="11448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68" y="1923197"/>
            <a:ext cx="4770596" cy="4442026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0686" y="1923197"/>
            <a:ext cx="4770596" cy="4442026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0172-0FF1-48CC-8C66-23FD21FBEBD0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CE779-D34E-4302-A2EF-0AD4B2E49B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702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70" y="705229"/>
            <a:ext cx="9721215" cy="114485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68" y="1858255"/>
            <a:ext cx="4772472" cy="660420"/>
          </a:xfrm>
        </p:spPr>
        <p:txBody>
          <a:bodyPr lIns="50469" tIns="0" rIns="5046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86939" y="1862771"/>
            <a:ext cx="4774347" cy="655904"/>
          </a:xfrm>
        </p:spPr>
        <p:txBody>
          <a:bodyPr lIns="50469" tIns="0" rIns="5046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40068" y="2518675"/>
            <a:ext cx="4772472" cy="385195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939" y="2518675"/>
            <a:ext cx="4774347" cy="385195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C1847-47A8-4F62-974E-3617992A59A4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1B633-B6CC-4DE1-9A0E-FE88DA835D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083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68" y="705229"/>
            <a:ext cx="9811226" cy="1144852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5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7B157-277D-4E80-ABB6-292549A2F093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A51A5-A818-47E8-9605-71D1C625BC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875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43A2C-7AC5-40A4-860B-1D3CDB7A8E94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B9E94-28F4-4042-9BE4-50EFB03E11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6193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101" y="515185"/>
            <a:ext cx="3240405" cy="1163933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0101" y="1679116"/>
            <a:ext cx="3240405" cy="4579409"/>
          </a:xfrm>
        </p:spPr>
        <p:txBody>
          <a:bodyPr lIns="20188" rIns="20188"/>
          <a:lstStyle>
            <a:lvl1pPr marL="0" indent="0" algn="l">
              <a:buNone/>
              <a:defRPr sz="15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223030" y="1679116"/>
            <a:ext cx="6038255" cy="4579409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C304B-B666-45AF-BA65-F71C066F176F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6F6DF-E4A8-4443-8359-553E88AC67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2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4E27F4-5E0D-4CE4-8D58-F30FCCABB4A3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11.12.2020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C060CF-BDB0-4428-BC04-8F16B1BF1A4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8651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740150" y="1109663"/>
            <a:ext cx="6210300" cy="412115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939" tIns="50469" rIns="100939" bIns="5046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9455150" y="5368925"/>
            <a:ext cx="182563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939" tIns="50469" rIns="100939" bIns="5046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11113" y="5826125"/>
            <a:ext cx="10823576" cy="10429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939" tIns="50469" rIns="100939" bIns="50469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5175250" y="6229350"/>
            <a:ext cx="5626100" cy="63976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939" tIns="50469" rIns="100939" bIns="50469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91" y="1178906"/>
            <a:ext cx="2613927" cy="1585186"/>
          </a:xfrm>
        </p:spPr>
        <p:txBody>
          <a:bodyPr lIns="50469" rIns="50469" bIns="50469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90" y="2833369"/>
            <a:ext cx="2610326" cy="2182851"/>
          </a:xfrm>
        </p:spPr>
        <p:txBody>
          <a:bodyPr lIns="70658" rIns="50469"/>
          <a:lstStyle>
            <a:lvl1pPr marL="0" indent="0" algn="l">
              <a:spcBef>
                <a:spcPts val="276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117593" y="1201463"/>
            <a:ext cx="5454682" cy="3938291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A7801-D9A5-43B2-BB82-4B701D1A8200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540875" y="6365875"/>
            <a:ext cx="72072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F5DDD-5835-42E2-B617-4F8874D3B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3700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95E6-6548-46D4-B0F7-01873E9B63F7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85114-5C72-4D99-A142-B3E4669404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7714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30979" y="915883"/>
            <a:ext cx="2430304" cy="52202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0067" y="915883"/>
            <a:ext cx="7110889" cy="522020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E3F4E-2B91-4033-9922-1A601E389B56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EF5C4-B32D-44B3-A3D6-ED451A3FF0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48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478" y="1318870"/>
            <a:ext cx="9181148" cy="1364664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478" y="2709047"/>
            <a:ext cx="9181148" cy="1512158"/>
          </a:xfrm>
        </p:spPr>
        <p:txBody>
          <a:bodyPr lIns="50432" rIns="50432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AD74EC-AEA6-494F-A88C-36DAA8F4097F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11.12.2020</a:t>
            </a:fld>
            <a:endParaRPr lang="ru-RU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9A1D47-F14C-4FE5-A4C2-CAC02068FDFA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0699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71" y="705229"/>
            <a:ext cx="9721215" cy="11448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68" y="1923197"/>
            <a:ext cx="4770596" cy="4442026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0686" y="1923197"/>
            <a:ext cx="4770596" cy="4442026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923F38-7778-4A58-8FE0-6B0CE04DB444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11.12.2020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A8442-AD41-4F3A-B576-2C22B211194C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426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71" y="705229"/>
            <a:ext cx="9721215" cy="1144852"/>
          </a:xfrm>
        </p:spPr>
        <p:txBody>
          <a:bodyPr tIns="50432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68" y="1858255"/>
            <a:ext cx="4772472" cy="660420"/>
          </a:xfrm>
        </p:spPr>
        <p:txBody>
          <a:bodyPr lIns="50432" tIns="0" rIns="50432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86945" y="1862771"/>
            <a:ext cx="4774347" cy="655904"/>
          </a:xfrm>
        </p:spPr>
        <p:txBody>
          <a:bodyPr lIns="50432" tIns="0" rIns="50432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40068" y="2518675"/>
            <a:ext cx="4772472" cy="385195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945" y="2518675"/>
            <a:ext cx="4774347" cy="385195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E8E7F4-8A6E-460F-BA04-BB9483C48A7A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11.12.2020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04E80D-434E-4105-93F7-4D0E19EB886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61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68" y="705229"/>
            <a:ext cx="9811226" cy="1144852"/>
          </a:xfrm>
        </p:spPr>
        <p:txBody>
          <a:bodyPr vert="horz" tIns="50432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5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55CFB5-A757-45D5-BFC1-5AA1887C886B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11.12.2020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74CAA7-0E53-4F6F-8C3E-9E50F7A2A72F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74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738810-F289-42F2-8305-8DFE3DCB4485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11.12.2020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98A411-F6B0-4B6F-89D6-A5163E5A640A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16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101" y="515185"/>
            <a:ext cx="3240405" cy="1163933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0101" y="1679116"/>
            <a:ext cx="3240405" cy="4579409"/>
          </a:xfrm>
        </p:spPr>
        <p:txBody>
          <a:bodyPr lIns="20174" rIns="20174"/>
          <a:lstStyle>
            <a:lvl1pPr marL="0" indent="0" algn="l">
              <a:buNone/>
              <a:defRPr sz="15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223030" y="1679116"/>
            <a:ext cx="6038255" cy="4579409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E0A143-9E09-4AB1-B2E8-612C301CDC1E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11.12.2020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F1B4E5-A581-4532-80A6-E7B53E321FE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4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739546" y="1109872"/>
            <a:ext cx="6210776" cy="4121468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65" tIns="50432" rIns="100865" bIns="50432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9454883" y="5368454"/>
            <a:ext cx="183623" cy="15570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65" tIns="50432" rIns="100865" bIns="50432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91" y="1178911"/>
            <a:ext cx="2613927" cy="1585186"/>
          </a:xfrm>
        </p:spPr>
        <p:txBody>
          <a:bodyPr vert="horz" lIns="50432" tIns="50432" rIns="50432" bIns="50432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90" y="2833369"/>
            <a:ext cx="2610326" cy="2182851"/>
          </a:xfrm>
        </p:spPr>
        <p:txBody>
          <a:bodyPr lIns="70608" rIns="50432" bIns="50432" anchor="t"/>
          <a:lstStyle>
            <a:lvl1pPr marL="0" indent="0" algn="l">
              <a:spcBef>
                <a:spcPts val="276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F1F731-6CBB-440F-ADD1-DED58420FD8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11.12.2020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541193" y="6366657"/>
            <a:ext cx="720090" cy="365717"/>
          </a:xfrm>
        </p:spPr>
        <p:txBody>
          <a:bodyPr/>
          <a:lstStyle/>
          <a:p>
            <a:pPr>
              <a:defRPr/>
            </a:pPr>
            <a:fld id="{1708567E-104D-405A-BE2B-1EF142471E1A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117593" y="1201468"/>
            <a:ext cx="5454682" cy="3938291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5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1252" y="5826025"/>
            <a:ext cx="10823853" cy="10430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865" tIns="50432" rIns="100865" bIns="50432" anchor="t" compatLnSpc="1"/>
          <a:lstStyle/>
          <a:p>
            <a:endParaRPr lang="en-US">
              <a:solidFill>
                <a:prstClr val="black"/>
              </a:solidFill>
              <a:latin typeface="Cambria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175647" y="6229911"/>
            <a:ext cx="5625703" cy="63920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865" tIns="50432" rIns="100865" bIns="50432" anchor="t" compatLnSpc="1"/>
          <a:lstStyle/>
          <a:p>
            <a:endParaRPr lang="en-US">
              <a:solidFill>
                <a:prstClr val="black"/>
              </a:solidFill>
              <a:latin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569964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252" y="-7156"/>
            <a:ext cx="10823853" cy="10430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865" tIns="50432" rIns="100865" bIns="50432" anchor="t" compatLnSpc="1"/>
          <a:lstStyle/>
          <a:p>
            <a:endParaRPr lang="en-US">
              <a:solidFill>
                <a:prstClr val="black"/>
              </a:solidFill>
              <a:latin typeface="Cambr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175647" y="-7148"/>
            <a:ext cx="5625703" cy="63920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865" tIns="50432" rIns="100865" bIns="50432" anchor="t" compatLnSpc="1"/>
          <a:lstStyle/>
          <a:p>
            <a:endParaRPr lang="en-US">
              <a:solidFill>
                <a:prstClr val="black"/>
              </a:solidFill>
              <a:latin typeface="Cambria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40071" y="705229"/>
            <a:ext cx="9721215" cy="1144852"/>
          </a:xfrm>
          <a:prstGeom prst="rect">
            <a:avLst/>
          </a:prstGeom>
        </p:spPr>
        <p:txBody>
          <a:bodyPr vert="horz" lIns="0" tIns="50432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40071" y="1938616"/>
            <a:ext cx="9721215" cy="4396232"/>
          </a:xfrm>
          <a:prstGeom prst="rect">
            <a:avLst/>
          </a:prstGeom>
        </p:spPr>
        <p:txBody>
          <a:bodyPr vert="horz" lIns="100865" tIns="50432" rIns="100865" bIns="50432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40067" y="6366657"/>
            <a:ext cx="2520315" cy="365717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68E1ADE-6042-452A-BD45-417FE4143BE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11.12.2020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50395" y="6366657"/>
            <a:ext cx="3960495" cy="365717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361171" y="6366657"/>
            <a:ext cx="900113" cy="365717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BCDB574-B8C1-4150-8E3C-7ED65682CFEC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2464" y="202736"/>
            <a:ext cx="10844522" cy="650276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714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2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txStyles>
    <p:titleStyle>
      <a:lvl1pPr algn="l" rtl="0" eaLnBrk="1" latinLnBrk="0" hangingPunct="1">
        <a:spcBef>
          <a:spcPct val="0"/>
        </a:spcBef>
        <a:buNone/>
        <a:defRPr kumimoji="0" sz="55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2594" indent="-302594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06050" indent="-272334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640" indent="-272334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11236" indent="-23198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13828" indent="-23198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16422" indent="-23198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18149" indent="-201727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20742" indent="-201727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23335" indent="-201727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432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86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29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72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216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59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302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457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113" y="-7938"/>
            <a:ext cx="10823576" cy="10445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939" tIns="50469" rIns="100939" bIns="50469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175250" y="-7938"/>
            <a:ext cx="5626100" cy="63976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939" tIns="50469" rIns="100939" bIns="50469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3076" name="Title Placeholder 8"/>
          <p:cNvSpPr>
            <a:spLocks noGrp="1"/>
          </p:cNvSpPr>
          <p:nvPr>
            <p:ph type="title"/>
          </p:nvPr>
        </p:nvSpPr>
        <p:spPr bwMode="auto">
          <a:xfrm>
            <a:off x="539750" y="704850"/>
            <a:ext cx="9721850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50469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07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39750" y="1938338"/>
            <a:ext cx="9721850" cy="439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939" tIns="50469" rIns="100939" bIns="504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39750" y="6365875"/>
            <a:ext cx="2520950" cy="36671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rgbClr val="04617B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7CDE0FB5-657F-447A-9757-C7564051A066}" type="datetimeFigureOut">
              <a:rPr lang="ru-RU">
                <a:cs typeface="Arial" charset="0"/>
              </a:rPr>
              <a:pPr>
                <a:defRPr/>
              </a:pPr>
              <a:t>11.12.2020</a:t>
            </a:fld>
            <a:endParaRPr lang="ru-RU" dirty="0">
              <a:cs typeface="Arial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51188" y="6365875"/>
            <a:ext cx="3959225" cy="36671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rgbClr val="04617B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>
              <a:cs typeface="Arial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361488" y="6365875"/>
            <a:ext cx="900112" cy="36671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rgbClr val="04617B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BABE6FD1-3C37-466B-9430-A0BE15EF3F8B}" type="slidenum">
              <a:rPr lang="ru-RU">
                <a:cs typeface="Arial" charset="0"/>
              </a:rPr>
              <a:pPr>
                <a:defRPr/>
              </a:pPr>
              <a:t>‹#›</a:t>
            </a:fld>
            <a:endParaRPr lang="ru-RU" dirty="0">
              <a:cs typeface="Arial" charset="0"/>
            </a:endParaRPr>
          </a:p>
        </p:txBody>
      </p:sp>
      <p:grpSp>
        <p:nvGrpSpPr>
          <p:cNvPr id="3081" name="Group 1"/>
          <p:cNvGrpSpPr>
            <a:grpSpLocks/>
          </p:cNvGrpSpPr>
          <p:nvPr/>
        </p:nvGrpSpPr>
        <p:grpSpPr bwMode="auto">
          <a:xfrm>
            <a:off x="-22225" y="203200"/>
            <a:ext cx="10844213" cy="649288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16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4" r:id="rId1"/>
    <p:sldLayoutId id="2147484445" r:id="rId2"/>
    <p:sldLayoutId id="2147484446" r:id="rId3"/>
    <p:sldLayoutId id="2147484447" r:id="rId4"/>
    <p:sldLayoutId id="2147484448" r:id="rId5"/>
    <p:sldLayoutId id="2147484449" r:id="rId6"/>
    <p:sldLayoutId id="2147484450" r:id="rId7"/>
    <p:sldLayoutId id="2147484451" r:id="rId8"/>
    <p:sldLayoutId id="2147484452" r:id="rId9"/>
    <p:sldLayoutId id="2147484453" r:id="rId10"/>
    <p:sldLayoutId id="21474844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Calibri" pitchFamily="34" charset="0"/>
        </a:defRPr>
      </a:lvl5pPr>
      <a:lvl6pPr marL="457066" algn="l" rtl="0" fontAlgn="base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Calibri" pitchFamily="34" charset="0"/>
        </a:defRPr>
      </a:lvl6pPr>
      <a:lvl7pPr marL="914131" algn="l" rtl="0" fontAlgn="base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Calibri" pitchFamily="34" charset="0"/>
        </a:defRPr>
      </a:lvl7pPr>
      <a:lvl8pPr marL="1371198" algn="l" rtl="0" fontAlgn="base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Calibri" pitchFamily="34" charset="0"/>
        </a:defRPr>
      </a:lvl8pPr>
      <a:lvl9pPr marL="1828263" algn="l" rtl="0" fontAlgn="base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Calibri" pitchFamily="34" charset="0"/>
        </a:defRPr>
      </a:lvl9pPr>
    </p:titleStyle>
    <p:bodyStyle>
      <a:lvl1pPr marL="300038" indent="-300038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2698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063" indent="-2698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09688" indent="-230188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230188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17830" indent="-232159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19706" indent="-201876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22520" indent="-201876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25336" indent="-201876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469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93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40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87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234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81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328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75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84651" y="5018732"/>
            <a:ext cx="5400675" cy="1179172"/>
          </a:xfrm>
          <a:prstGeom prst="rect">
            <a:avLst/>
          </a:prstGeom>
        </p:spPr>
        <p:txBody>
          <a:bodyPr lIns="100968" tIns="50484" rIns="100968" bIns="50484">
            <a:spAutoFit/>
          </a:bodyPr>
          <a:lstStyle/>
          <a:p>
            <a:pPr algn="r">
              <a:defRPr/>
            </a:pPr>
            <a:r>
              <a:rPr lang="ru-RU" sz="1400" b="1" i="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634029, г. Томск, ул. Белинского, 19</a:t>
            </a:r>
          </a:p>
          <a:p>
            <a:pPr algn="r">
              <a:defRPr/>
            </a:pPr>
            <a:r>
              <a:rPr lang="ru-RU" sz="1400" b="1" i="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тел.  (3822)53-34-11, </a:t>
            </a:r>
          </a:p>
          <a:p>
            <a:pPr algn="r">
              <a:defRPr/>
            </a:pPr>
            <a:r>
              <a:rPr lang="ru-RU" sz="1400" b="1" i="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тел./факс  (3822) 53-20-85, (3822) 52-89-70</a:t>
            </a:r>
          </a:p>
          <a:p>
            <a:pPr algn="r">
              <a:defRPr/>
            </a:pPr>
            <a:r>
              <a:rPr lang="en-US" sz="1400" b="1" i="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e-mail</a:t>
            </a:r>
            <a:r>
              <a:rPr lang="ru-RU" sz="1400" b="1" i="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: </a:t>
            </a:r>
            <a:r>
              <a:rPr lang="en-US" sz="1400" b="1" i="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info@palata.tomsk.ru</a:t>
            </a:r>
          </a:p>
          <a:p>
            <a:pPr algn="r">
              <a:defRPr/>
            </a:pPr>
            <a:r>
              <a:rPr lang="en-US" sz="1400" b="1" i="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www.kl.tomsk.gov.ru</a:t>
            </a:r>
            <a:endParaRPr lang="ru-RU" sz="1400" i="0" dirty="0">
              <a:solidFill>
                <a:schemeClr val="accent1">
                  <a:lumMod val="50000"/>
                </a:schemeClr>
              </a:solidFill>
              <a:latin typeface="Georgia"/>
              <a:cs typeface="Arial" pitchFamily="34" charset="0"/>
            </a:endParaRPr>
          </a:p>
        </p:txBody>
      </p:sp>
      <p:pic>
        <p:nvPicPr>
          <p:cNvPr id="3077" name="Picture 2" descr="C:\Users\morozov\Desktop\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703" y="266204"/>
            <a:ext cx="2045135" cy="187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0116" y="2354436"/>
            <a:ext cx="102252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i="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Комитет по лицензированию Томской области</a:t>
            </a:r>
            <a:br>
              <a:rPr lang="ru-RU" altLang="ru-RU" sz="2800" b="1" i="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400" i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«Отдельные </a:t>
            </a:r>
            <a:r>
              <a:rPr lang="ru-RU" sz="24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осуществления лицензионного контроля заготовки, хранения, переработки и реализации лома черных металлов, цветных металлов на территории Томской </a:t>
            </a:r>
            <a:r>
              <a:rPr lang="ru-RU" sz="2400" i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на 1 декабря 2020 года» </a:t>
            </a:r>
            <a:endParaRPr lang="ru-RU" sz="2400" i="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88507" y="6111213"/>
            <a:ext cx="2016224" cy="317398"/>
          </a:xfrm>
          <a:prstGeom prst="rect">
            <a:avLst/>
          </a:prstGeom>
        </p:spPr>
        <p:txBody>
          <a:bodyPr wrap="square" lIns="100968" tIns="50484" rIns="100968" bIns="50484">
            <a:spAutoFit/>
          </a:bodyPr>
          <a:lstStyle/>
          <a:p>
            <a:pPr algn="r">
              <a:defRPr/>
            </a:pPr>
            <a:r>
              <a:rPr lang="ru-RU" sz="1400" b="1" i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г. Томск,  2020 г.</a:t>
            </a:r>
            <a:endParaRPr lang="ru-RU" sz="1400" i="0" dirty="0">
              <a:solidFill>
                <a:schemeClr val="accent1">
                  <a:lumMod val="50000"/>
                </a:schemeClr>
              </a:solidFill>
              <a:latin typeface="Georgi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803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12244" y="469562"/>
            <a:ext cx="9217024" cy="94877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олномочия Комитета 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лицензированию Томской 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в области осуществления 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лицензионного контроля заготовки, хранения, переработки и реализации лома черных металлов, цветных металлов на территории Томской области</a:t>
            </a:r>
          </a:p>
        </p:txBody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107" y="1850380"/>
            <a:ext cx="10276461" cy="4896544"/>
          </a:xfrm>
          <a:solidFill>
            <a:srgbClr val="DDF2FF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1700" b="1" dirty="0" smtClean="0">
                <a:solidFill>
                  <a:srgbClr val="FF0000"/>
                </a:solidFill>
                <a:latin typeface="Times New Roman" pitchFamily="18" charset="0"/>
              </a:rPr>
              <a:t>-   Лицензирование </a:t>
            </a:r>
            <a:r>
              <a:rPr lang="ru-RU" altLang="ru-RU" sz="1700" b="1" dirty="0">
                <a:solidFill>
                  <a:srgbClr val="FF0000"/>
                </a:solidFill>
                <a:latin typeface="Times New Roman" pitchFamily="18" charset="0"/>
              </a:rPr>
              <a:t>заготовки, хранения, переработки и реализации лома черных металлов, цветных металлов</a:t>
            </a:r>
            <a:r>
              <a:rPr lang="ru-RU" altLang="ru-RU" sz="1700" b="1" dirty="0" smtClean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  <a:p>
            <a:pPr marL="0" indent="0" algn="just">
              <a:lnSpc>
                <a:spcPts val="1800"/>
              </a:lnSpc>
              <a:spcBef>
                <a:spcPts val="0"/>
              </a:spcBef>
              <a:buNone/>
              <a:defRPr/>
            </a:pPr>
            <a:r>
              <a:rPr lang="ru-RU" altLang="ru-RU" sz="1700" b="1" dirty="0" smtClean="0">
                <a:solidFill>
                  <a:srgbClr val="FF0000"/>
                </a:solidFill>
                <a:latin typeface="Times New Roman" pitchFamily="18" charset="0"/>
              </a:rPr>
              <a:t> - Лицензионный </a:t>
            </a:r>
            <a:r>
              <a:rPr lang="ru-RU" altLang="ru-RU" sz="1700" b="1" dirty="0">
                <a:solidFill>
                  <a:srgbClr val="FF0000"/>
                </a:solidFill>
                <a:latin typeface="Times New Roman" pitchFamily="18" charset="0"/>
              </a:rPr>
              <a:t>контроль за заготовкой, хранением, переработкой и реализацией лома черных металлов, </a:t>
            </a:r>
            <a:r>
              <a:rPr lang="ru-RU" altLang="ru-RU" sz="1700" b="1" dirty="0" smtClean="0">
                <a:solidFill>
                  <a:srgbClr val="FF0000"/>
                </a:solidFill>
                <a:latin typeface="Times New Roman" pitchFamily="18" charset="0"/>
              </a:rPr>
              <a:t>цветных </a:t>
            </a:r>
            <a:r>
              <a:rPr lang="ru-RU" altLang="ru-RU" sz="1700" b="1" dirty="0">
                <a:solidFill>
                  <a:srgbClr val="FF0000"/>
                </a:solidFill>
                <a:latin typeface="Times New Roman" pitchFamily="18" charset="0"/>
              </a:rPr>
              <a:t>металлов.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  <a:defRPr/>
            </a:pPr>
            <a:endParaRPr lang="ru-RU" altLang="ru-RU" sz="1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5" name="Picture 2" descr="C:\Users\morozov\Desktop\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687" y="188949"/>
            <a:ext cx="924491" cy="72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C:\Users\brodnikov.KLTO\Desktop\Новости\2022473091961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296" y="3585127"/>
            <a:ext cx="3657600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707" y="3578572"/>
            <a:ext cx="3923928" cy="2423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261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orozov\Desktop\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15" y="266205"/>
            <a:ext cx="80745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96219" y="734257"/>
            <a:ext cx="7715447" cy="504056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Лицензионный контроль 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671256"/>
              </p:ext>
            </p:extLst>
          </p:nvPr>
        </p:nvGraphicFramePr>
        <p:xfrm>
          <a:off x="216098" y="1850380"/>
          <a:ext cx="10297145" cy="4248472"/>
        </p:xfrm>
        <a:graphic>
          <a:graphicData uri="http://schemas.openxmlformats.org/drawingml/2006/table">
            <a:tbl>
              <a:tblPr firstRow="1" firstCol="1" bandRow="1"/>
              <a:tblGrid>
                <a:gridCol w="5248968"/>
                <a:gridCol w="5048177"/>
              </a:tblGrid>
              <a:tr h="61105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На этапе предоставления лицензии</a:t>
                      </a:r>
                    </a:p>
                  </a:txBody>
                  <a:tcPr marL="29253" marR="292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При осуществлении лицензируемого вида деятельности</a:t>
                      </a:r>
                    </a:p>
                  </a:txBody>
                  <a:tcPr marL="29253" marR="292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637416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Проверка полноты и достоверности сведений о соискателе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лицензии, в заявленных документах</a:t>
                      </a: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endParaRPr lang="ru-RU" sz="1800" b="1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Возможность выполнения лицензионных требований и условий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253" marR="292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Соблюдение лицензионных требований и условий</a:t>
                      </a: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Проверка сведений о лицензиате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253" marR="292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cxnSp>
        <p:nvCxnSpPr>
          <p:cNvPr id="13" name="Прямая со стрелкой 12"/>
          <p:cNvCxnSpPr/>
          <p:nvPr/>
        </p:nvCxnSpPr>
        <p:spPr>
          <a:xfrm>
            <a:off x="5976739" y="1346324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248547" y="1346324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291" y="4514676"/>
            <a:ext cx="20764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867" y="4442668"/>
            <a:ext cx="19431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056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orozov\Desktop\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20" y="88917"/>
            <a:ext cx="925513" cy="825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92163" y="341850"/>
            <a:ext cx="9667210" cy="1076482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эффективности подконтрольного вида деятельности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784404"/>
              </p:ext>
            </p:extLst>
          </p:nvPr>
        </p:nvGraphicFramePr>
        <p:xfrm>
          <a:off x="864171" y="1418331"/>
          <a:ext cx="9073008" cy="5028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6473"/>
                <a:gridCol w="3634694"/>
                <a:gridCol w="869393"/>
                <a:gridCol w="936104"/>
                <a:gridCol w="864096"/>
                <a:gridCol w="936104"/>
                <a:gridCol w="1296144"/>
              </a:tblGrid>
              <a:tr h="720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п.п.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Основные показатели эффективности подконтрольного вида деятельности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2016 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2017 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2018 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2019 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декабря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2020 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5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субъектов рынка	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пунктов приема лома металлов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5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выданных лицензий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переоформленных лицензий	   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плановых  контрольных проверок	    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5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предлицензионных проверок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лицензиатов, прекративших  деятельность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268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orozov\Desktop\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20" y="88917"/>
            <a:ext cx="925513" cy="825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4132" y="704850"/>
            <a:ext cx="9757468" cy="1433562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Количество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плановых контрольных  проверок в отношении организаций, индивидуальных предпринимателей, имеющих лицензию на деятельность по заготовке, хранению, переработке и реализации лома черных металлов, цветных металлов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1407626"/>
              </p:ext>
            </p:extLst>
          </p:nvPr>
        </p:nvGraphicFramePr>
        <p:xfrm>
          <a:off x="557358" y="2426444"/>
          <a:ext cx="9721848" cy="2576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629"/>
                <a:gridCol w="1134520"/>
                <a:gridCol w="1080120"/>
                <a:gridCol w="1008112"/>
                <a:gridCol w="1152128"/>
                <a:gridCol w="1080120"/>
                <a:gridCol w="1080120"/>
                <a:gridCol w="990099"/>
              </a:tblGrid>
              <a:tr h="1288169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>
                          <a:solidFill>
                            <a:srgbClr val="FFFFFF"/>
                          </a:solidFill>
                        </a:rPr>
                        <a:t>год</a:t>
                      </a:r>
                      <a:endParaRPr lang="ru-RU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2020</a:t>
                      </a:r>
                      <a:endParaRPr lang="ru-RU" dirty="0"/>
                    </a:p>
                  </a:txBody>
                  <a:tcPr/>
                </a:tc>
              </a:tr>
              <a:tr h="128816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плановых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проверок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43" y="5090740"/>
            <a:ext cx="26193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459" y="5102396"/>
            <a:ext cx="4104456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947" y="5102396"/>
            <a:ext cx="2359149" cy="148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718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8147" y="2138412"/>
            <a:ext cx="9889986" cy="1795191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altLang="ru-RU" sz="5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altLang="ru-RU" sz="5400" b="1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40634" y="5182110"/>
            <a:ext cx="5400675" cy="1456171"/>
          </a:xfrm>
          <a:prstGeom prst="rect">
            <a:avLst/>
          </a:prstGeom>
        </p:spPr>
        <p:txBody>
          <a:bodyPr lIns="100968" tIns="50484" rIns="100968" bIns="50484">
            <a:spAutoFit/>
          </a:bodyPr>
          <a:lstStyle/>
          <a:p>
            <a:pPr algn="r">
              <a:defRPr/>
            </a:pPr>
            <a:r>
              <a:rPr lang="ru-RU" sz="1500" i="0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634029, г</a:t>
            </a:r>
            <a:r>
              <a:rPr lang="ru-RU" sz="1500" i="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. Томск</a:t>
            </a:r>
            <a:r>
              <a:rPr lang="ru-RU" sz="1500" i="0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, </a:t>
            </a:r>
            <a:r>
              <a:rPr lang="ru-RU" sz="1500" i="0" dirty="0">
                <a:solidFill>
                  <a:srgbClr val="002060"/>
                </a:solidFill>
                <a:latin typeface="Times New Roman" pitchFamily="18" charset="0"/>
              </a:rPr>
              <a:t>ул. Белинского, </a:t>
            </a:r>
            <a:r>
              <a:rPr lang="ru-RU" sz="1500" i="0" dirty="0" smtClean="0">
                <a:solidFill>
                  <a:srgbClr val="002060"/>
                </a:solidFill>
                <a:latin typeface="Times New Roman" pitchFamily="18" charset="0"/>
              </a:rPr>
              <a:t>19</a:t>
            </a:r>
            <a:endParaRPr lang="ru-RU" sz="1500" i="0" dirty="0">
              <a:solidFill>
                <a:srgbClr val="00206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r">
              <a:defRPr/>
            </a:pPr>
            <a:r>
              <a:rPr lang="ru-RU" sz="1500" i="0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тел. </a:t>
            </a:r>
            <a:r>
              <a:rPr lang="ru-RU" sz="1500" i="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(</a:t>
            </a:r>
            <a:r>
              <a:rPr lang="ru-RU" sz="1500" i="0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3822</a:t>
            </a:r>
            <a:r>
              <a:rPr lang="ru-RU" sz="1500" i="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) 53-34-11 </a:t>
            </a:r>
            <a:endParaRPr lang="ru-RU" sz="1500" i="0" dirty="0">
              <a:solidFill>
                <a:srgbClr val="00206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r">
              <a:defRPr/>
            </a:pPr>
            <a:r>
              <a:rPr lang="ru-RU" sz="1500" i="0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тел./факс  (3822) 53-20-85, (3822) 52-89-70</a:t>
            </a:r>
          </a:p>
          <a:p>
            <a:pPr algn="r">
              <a:defRPr/>
            </a:pPr>
            <a:r>
              <a:rPr lang="en-US" sz="1500" i="0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e-mail</a:t>
            </a:r>
            <a:r>
              <a:rPr lang="ru-RU" sz="1500" i="0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: </a:t>
            </a:r>
            <a:r>
              <a:rPr lang="en-US" sz="1500" i="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info@palata.tomsk.ru</a:t>
            </a:r>
            <a:endParaRPr lang="ru-RU" sz="1500" i="0" dirty="0" smtClean="0">
              <a:solidFill>
                <a:srgbClr val="00206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r">
              <a:defRPr/>
            </a:pPr>
            <a:r>
              <a:rPr lang="en-US" sz="1500" i="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www.kl.tomsk.gov.ru</a:t>
            </a:r>
            <a:r>
              <a:rPr lang="ru-RU" sz="1300" dirty="0">
                <a:solidFill>
                  <a:srgbClr val="0F6FC6">
                    <a:lumMod val="50000"/>
                  </a:srgbClr>
                </a:solidFill>
                <a:latin typeface="Georgia"/>
                <a:cs typeface="Arial" pitchFamily="34" charset="0"/>
              </a:rPr>
              <a:t/>
            </a:r>
            <a:br>
              <a:rPr lang="ru-RU" sz="1300" dirty="0">
                <a:solidFill>
                  <a:srgbClr val="0F6FC6">
                    <a:lumMod val="50000"/>
                  </a:srgbClr>
                </a:solidFill>
                <a:latin typeface="Georgia"/>
                <a:cs typeface="Arial" pitchFamily="34" charset="0"/>
              </a:rPr>
            </a:br>
            <a:endParaRPr lang="ru-RU" sz="1300" dirty="0">
              <a:solidFill>
                <a:srgbClr val="0F6FC6">
                  <a:lumMod val="50000"/>
                </a:srgbClr>
              </a:solidFill>
              <a:latin typeface="Georgia"/>
              <a:cs typeface="Arial" pitchFamily="34" charset="0"/>
            </a:endParaRPr>
          </a:p>
        </p:txBody>
      </p:sp>
      <p:pic>
        <p:nvPicPr>
          <p:cNvPr id="3077" name="Picture 2" descr="C:\Users\morozov\Desktop\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548" y="550165"/>
            <a:ext cx="1867733" cy="145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9585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30149</TotalTime>
  <Words>306</Words>
  <Application>Microsoft Office PowerPoint</Application>
  <PresentationFormat>Произвольный</PresentationFormat>
  <Paragraphs>134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5_Поток</vt:lpstr>
      <vt:lpstr>2_Поток</vt:lpstr>
      <vt:lpstr>Презентация PowerPoint</vt:lpstr>
      <vt:lpstr>Полномочия Комитета по лицензированию Томской области в области осуществления лицензионного контроля заготовки, хранения, переработки и реализации лома черных металлов, цветных металлов на территории Томской области</vt:lpstr>
      <vt:lpstr>Лицензионный контроль  </vt:lpstr>
      <vt:lpstr>        Основные показатели эффективности подконтрольного вида деятельности </vt:lpstr>
      <vt:lpstr> Количество плановых контрольных  проверок в отношении организаций, индивидуальных предпринимателей, имеющих лицензию на деятельность по заготовке, хранению, переработке и реализации лома черных металлов, цветных металлов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Морозов</dc:creator>
  <cp:lastModifiedBy>Ольга Верюжская</cp:lastModifiedBy>
  <cp:revision>1251</cp:revision>
  <cp:lastPrinted>2019-09-09T04:42:42Z</cp:lastPrinted>
  <dcterms:created xsi:type="dcterms:W3CDTF">2013-05-06T08:37:16Z</dcterms:created>
  <dcterms:modified xsi:type="dcterms:W3CDTF">2020-12-11T03:22:06Z</dcterms:modified>
</cp:coreProperties>
</file>